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91" r:id="rId11"/>
    <p:sldId id="292" r:id="rId12"/>
    <p:sldId id="267" r:id="rId13"/>
    <p:sldId id="293" r:id="rId14"/>
    <p:sldId id="268" r:id="rId15"/>
    <p:sldId id="274" r:id="rId16"/>
    <p:sldId id="269" r:id="rId17"/>
    <p:sldId id="290" r:id="rId18"/>
    <p:sldId id="270" r:id="rId19"/>
    <p:sldId id="271" r:id="rId20"/>
    <p:sldId id="272" r:id="rId21"/>
    <p:sldId id="273" r:id="rId22"/>
    <p:sldId id="294" r:id="rId23"/>
    <p:sldId id="275" r:id="rId24"/>
    <p:sldId id="276" r:id="rId25"/>
    <p:sldId id="277" r:id="rId26"/>
    <p:sldId id="278" r:id="rId27"/>
    <p:sldId id="286" r:id="rId28"/>
    <p:sldId id="287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8" r:id="rId37"/>
    <p:sldId id="260" r:id="rId38"/>
    <p:sldId id="261" r:id="rId39"/>
    <p:sldId id="289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85" autoAdjust="0"/>
    <p:restoredTop sz="94660"/>
  </p:normalViewPr>
  <p:slideViewPr>
    <p:cSldViewPr>
      <p:cViewPr varScale="1">
        <p:scale>
          <a:sx n="73" d="100"/>
          <a:sy n="73" d="100"/>
        </p:scale>
        <p:origin x="-108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50614-7F2C-4823-8897-C13488A199CF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7F22F-EE8D-4B3A-8D9C-E93269B66B6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7F22F-EE8D-4B3A-8D9C-E93269B66B68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ABB208E-B502-46FF-BCD5-1FAAE4CEF836}" type="datetimeFigureOut">
              <a:rPr lang="en-US" smtClean="0"/>
              <a:pPr/>
              <a:t>7/29/2017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B15D740-FB34-4561-9CCE-CD5B3D14043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</p:spPr>
        <p:txBody>
          <a:bodyPr/>
          <a:lstStyle/>
          <a:p>
            <a:r>
              <a:rPr lang="en-GB" dirty="0" err="1" smtClean="0"/>
              <a:t>WebDesign</a:t>
            </a:r>
            <a:r>
              <a:rPr lang="en-GB" dirty="0" smtClean="0"/>
              <a:t> for Ride 2 Dreams Private Limited.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 smtClean="0"/>
          </a:p>
          <a:p>
            <a:r>
              <a:rPr lang="en-GB" dirty="0" smtClean="0"/>
              <a:t>By</a:t>
            </a:r>
          </a:p>
          <a:p>
            <a:r>
              <a:rPr lang="en-GB" dirty="0" err="1" smtClean="0"/>
              <a:t>R.Veeramanikandan</a:t>
            </a:r>
            <a:r>
              <a:rPr lang="en-GB" dirty="0" smtClean="0"/>
              <a:t>.</a:t>
            </a:r>
          </a:p>
          <a:p>
            <a:r>
              <a:rPr lang="en-GB" dirty="0" smtClean="0"/>
              <a:t>	</a:t>
            </a:r>
            <a:endParaRPr lang="en-GB" dirty="0"/>
          </a:p>
        </p:txBody>
      </p:sp>
    </p:spTree>
  </p:cSld>
  <p:clrMapOvr>
    <a:masterClrMapping/>
  </p:clrMapOvr>
  <p:transition spd="slow">
    <p:dissolve/>
    <p:sndAc>
      <p:stSnd>
        <p:snd r:embed="rId2" name="chimes.wav" builtIn="1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7465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Register </a:t>
            </a:r>
            <a:r>
              <a:rPr lang="en-GB" dirty="0" err="1" smtClean="0"/>
              <a:t>ation</a:t>
            </a:r>
            <a:r>
              <a:rPr lang="en-GB" dirty="0" smtClean="0"/>
              <a:t> Page I18N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Registeration</a:t>
            </a:r>
            <a:r>
              <a:rPr lang="en-GB" dirty="0" smtClean="0"/>
              <a:t> page is implement I18N with 7 Language for better</a:t>
            </a:r>
          </a:p>
          <a:p>
            <a:r>
              <a:rPr lang="en-GB" dirty="0" smtClean="0"/>
              <a:t>Understanding for Riders.</a:t>
            </a:r>
            <a:endParaRPr lang="en-GB" dirty="0"/>
          </a:p>
        </p:txBody>
      </p:sp>
      <p:pic>
        <p:nvPicPr>
          <p:cNvPr id="3" name="Picture 2" descr="14.jpg"/>
          <p:cNvPicPr>
            <a:picLocks noChangeAspect="1"/>
          </p:cNvPicPr>
          <p:nvPr/>
        </p:nvPicPr>
        <p:blipFill>
          <a:blip r:embed="rId3"/>
          <a:srcRect l="71094" t="55208" b="520"/>
          <a:stretch>
            <a:fillRect/>
          </a:stretch>
        </p:blipFill>
        <p:spPr>
          <a:xfrm>
            <a:off x="2428860" y="1785926"/>
            <a:ext cx="4586740" cy="4214842"/>
          </a:xfrm>
          <a:prstGeom prst="rect">
            <a:avLst/>
          </a:prstGeom>
        </p:spPr>
      </p:pic>
    </p:spTree>
  </p:cSld>
  <p:clrMapOvr>
    <a:masterClrMapping/>
  </p:clrMapOvr>
  <p:transition spd="slow">
    <p:push dir="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14290"/>
            <a:ext cx="492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/>
              <a:t>Registeration</a:t>
            </a:r>
            <a:r>
              <a:rPr lang="en-GB" sz="2400" b="1" dirty="0" smtClean="0"/>
              <a:t> Page I18N Example</a:t>
            </a:r>
            <a:endParaRPr lang="en-GB" sz="2400" b="1" dirty="0"/>
          </a:p>
        </p:txBody>
      </p:sp>
      <p:pic>
        <p:nvPicPr>
          <p:cNvPr id="3" name="Picture 2" descr="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984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wipe dir="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8332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Ride-Up Validation:</a:t>
            </a:r>
          </a:p>
          <a:p>
            <a:endParaRPr lang="en-GB" i="1" dirty="0"/>
          </a:p>
          <a:p>
            <a:r>
              <a:rPr lang="en-GB" i="1" dirty="0" smtClean="0"/>
              <a:t>	</a:t>
            </a:r>
            <a:r>
              <a:rPr lang="en-GB" i="1" dirty="0" err="1" smtClean="0"/>
              <a:t>Registeration</a:t>
            </a:r>
            <a:r>
              <a:rPr lang="en-GB" i="1" dirty="0" smtClean="0"/>
              <a:t> Page is Validated by Using Struts Validation. There is some </a:t>
            </a:r>
          </a:p>
          <a:p>
            <a:r>
              <a:rPr lang="en-GB" i="1" dirty="0" smtClean="0"/>
              <a:t>Procedure to do </a:t>
            </a:r>
            <a:r>
              <a:rPr lang="en-GB" i="1" dirty="0" err="1" smtClean="0"/>
              <a:t>Registeration</a:t>
            </a:r>
            <a:r>
              <a:rPr lang="en-GB" i="1" dirty="0"/>
              <a:t>.</a:t>
            </a:r>
          </a:p>
        </p:txBody>
      </p:sp>
      <p:pic>
        <p:nvPicPr>
          <p:cNvPr id="3" name="Picture 2" descr="RegisterValida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208"/>
            <a:ext cx="9144000" cy="5057791"/>
          </a:xfrm>
          <a:prstGeom prst="rect">
            <a:avLst/>
          </a:prstGeom>
        </p:spPr>
      </p:pic>
    </p:spTree>
  </p:cSld>
  <p:clrMapOvr>
    <a:masterClrMapping/>
  </p:clrMapOvr>
  <p:transition spd="slow">
    <p:zoom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442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/>
              <a:t>Registeration</a:t>
            </a:r>
            <a:r>
              <a:rPr lang="en-GB" sz="2400" b="1" dirty="0" smtClean="0"/>
              <a:t> Validation I18N</a:t>
            </a:r>
            <a:endParaRPr lang="en-GB" sz="2400" b="1" dirty="0"/>
          </a:p>
        </p:txBody>
      </p:sp>
      <p:pic>
        <p:nvPicPr>
          <p:cNvPr id="3" name="Picture 2" descr="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wipe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iderNameExi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2057386"/>
            <a:ext cx="8001024" cy="48006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034" y="285728"/>
            <a:ext cx="84220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Rider Name Exist:</a:t>
            </a:r>
          </a:p>
          <a:p>
            <a:endParaRPr lang="en-GB" b="1" dirty="0"/>
          </a:p>
          <a:p>
            <a:r>
              <a:rPr lang="en-GB" i="1" dirty="0"/>
              <a:t> </a:t>
            </a:r>
            <a:r>
              <a:rPr lang="en-GB" i="1" dirty="0" smtClean="0"/>
              <a:t>       Rider Name is a Unique , once a Rider Name is Used and it can’t be used another</a:t>
            </a:r>
          </a:p>
          <a:p>
            <a:r>
              <a:rPr lang="en-GB" i="1" dirty="0" smtClean="0"/>
              <a:t>Time to register , if used it will display an error message “ Specified Rider Name is </a:t>
            </a:r>
          </a:p>
          <a:p>
            <a:r>
              <a:rPr lang="en-GB" i="1" dirty="0" smtClean="0"/>
              <a:t>Already” exist.</a:t>
            </a:r>
            <a:endParaRPr lang="en-GB" i="1" dirty="0"/>
          </a:p>
        </p:txBody>
      </p:sp>
    </p:spTree>
  </p:cSld>
  <p:clrMapOvr>
    <a:masterClrMapping/>
  </p:clrMapOvr>
  <p:transition spd="slow">
    <p:wheel spokes="1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81152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Success</a:t>
            </a:r>
          </a:p>
          <a:p>
            <a:r>
              <a:rPr lang="en-GB" sz="2400" b="1" dirty="0"/>
              <a:t>	</a:t>
            </a:r>
            <a:r>
              <a:rPr lang="en-GB" dirty="0" smtClean="0"/>
              <a:t>If Rider Register  Successfully it will navigate to another Page, showing </a:t>
            </a:r>
          </a:p>
          <a:p>
            <a:r>
              <a:rPr lang="en-GB" dirty="0" smtClean="0"/>
              <a:t>the Successfully Registered and a link appear to navigate to login page.</a:t>
            </a:r>
            <a:endParaRPr lang="en-GB" dirty="0"/>
          </a:p>
        </p:txBody>
      </p:sp>
      <p:pic>
        <p:nvPicPr>
          <p:cNvPr id="3" name="Picture 2" descr="Succ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885934"/>
            <a:ext cx="8286776" cy="4972066"/>
          </a:xfrm>
          <a:prstGeom prst="rect">
            <a:avLst/>
          </a:prstGeom>
        </p:spPr>
      </p:pic>
    </p:spTree>
  </p:cSld>
  <p:clrMapOvr>
    <a:masterClrMapping/>
  </p:clrMapOvr>
  <p:transition spd="slow">
    <p:wheel spokes="2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7874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Ride-In:</a:t>
            </a:r>
          </a:p>
          <a:p>
            <a:endParaRPr lang="en-GB" sz="2400" b="1" dirty="0"/>
          </a:p>
          <a:p>
            <a:r>
              <a:rPr lang="en-GB" sz="2400" b="1" dirty="0" smtClean="0"/>
              <a:t>	</a:t>
            </a:r>
            <a:r>
              <a:rPr lang="en-GB" dirty="0" smtClean="0"/>
              <a:t>In Ride-In Page , rider can login using </a:t>
            </a:r>
            <a:r>
              <a:rPr lang="en-GB" dirty="0" err="1" smtClean="0"/>
              <a:t>thier</a:t>
            </a:r>
            <a:r>
              <a:rPr lang="en-GB" dirty="0" smtClean="0"/>
              <a:t> respective username and</a:t>
            </a:r>
            <a:r>
              <a:rPr lang="en-GB" sz="2400" b="1" dirty="0" smtClean="0"/>
              <a:t> </a:t>
            </a:r>
          </a:p>
          <a:p>
            <a:r>
              <a:rPr lang="en-GB" dirty="0" smtClean="0"/>
              <a:t>Password.</a:t>
            </a:r>
          </a:p>
        </p:txBody>
      </p:sp>
      <p:pic>
        <p:nvPicPr>
          <p:cNvPr id="4" name="Picture 3" descr="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8802"/>
            <a:ext cx="9144000" cy="4929198"/>
          </a:xfrm>
          <a:prstGeom prst="rect">
            <a:avLst/>
          </a:prstGeom>
        </p:spPr>
      </p:pic>
    </p:spTree>
  </p:cSld>
  <p:clrMapOvr>
    <a:masterClrMapping/>
  </p:clrMapOvr>
  <p:transition spd="slow">
    <p:wheel spokes="3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14290"/>
            <a:ext cx="84450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Ride In I18N</a:t>
            </a:r>
          </a:p>
          <a:p>
            <a:r>
              <a:rPr lang="en-GB" dirty="0" smtClean="0"/>
              <a:t>     The Login Page is  Implemented I18N with 7 Language for better Understanding </a:t>
            </a:r>
          </a:p>
          <a:p>
            <a:r>
              <a:rPr lang="en-GB" dirty="0" smtClean="0"/>
              <a:t>for the Riders.</a:t>
            </a:r>
            <a:endParaRPr lang="en-GB" dirty="0"/>
          </a:p>
        </p:txBody>
      </p:sp>
      <p:pic>
        <p:nvPicPr>
          <p:cNvPr id="3" name="Picture 2" descr="12.jpg"/>
          <p:cNvPicPr>
            <a:picLocks noChangeAspect="1"/>
          </p:cNvPicPr>
          <p:nvPr/>
        </p:nvPicPr>
        <p:blipFill>
          <a:blip r:embed="rId3"/>
          <a:srcRect l="49219" t="81250"/>
          <a:stretch>
            <a:fillRect/>
          </a:stretch>
        </p:blipFill>
        <p:spPr>
          <a:xfrm>
            <a:off x="2000232" y="1714488"/>
            <a:ext cx="4643438" cy="1028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3286124"/>
            <a:ext cx="160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I18N Example:</a:t>
            </a:r>
            <a:endParaRPr lang="en-GB" dirty="0"/>
          </a:p>
        </p:txBody>
      </p:sp>
      <p:pic>
        <p:nvPicPr>
          <p:cNvPr id="5" name="Picture 4" descr="13.jpg"/>
          <p:cNvPicPr>
            <a:picLocks noChangeAspect="1"/>
          </p:cNvPicPr>
          <p:nvPr/>
        </p:nvPicPr>
        <p:blipFill>
          <a:blip r:embed="rId4"/>
          <a:srcRect l="25000" t="35677" r="17968" b="12239"/>
          <a:stretch>
            <a:fillRect/>
          </a:stretch>
        </p:blipFill>
        <p:spPr>
          <a:xfrm>
            <a:off x="2143108" y="3714752"/>
            <a:ext cx="5214974" cy="285752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7881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Invalid Rider:</a:t>
            </a:r>
          </a:p>
          <a:p>
            <a:r>
              <a:rPr lang="en-GB" b="1" dirty="0"/>
              <a:t>	</a:t>
            </a:r>
            <a:r>
              <a:rPr lang="en-GB" dirty="0" smtClean="0"/>
              <a:t>If Rider Name and Password is not matched rider  will redirect to an </a:t>
            </a:r>
          </a:p>
          <a:p>
            <a:r>
              <a:rPr lang="en-GB" dirty="0" smtClean="0"/>
              <a:t>Error Page.</a:t>
            </a:r>
            <a:endParaRPr lang="en-GB" dirty="0"/>
          </a:p>
        </p:txBody>
      </p:sp>
      <p:pic>
        <p:nvPicPr>
          <p:cNvPr id="3" name="Picture 2" descr="InvalidRi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wheel spokes="8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8883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Welcome Rider</a:t>
            </a:r>
          </a:p>
          <a:p>
            <a:r>
              <a:rPr lang="en-GB" b="1" dirty="0"/>
              <a:t>	</a:t>
            </a:r>
            <a:r>
              <a:rPr lang="en-GB" dirty="0" smtClean="0"/>
              <a:t>If </a:t>
            </a:r>
            <a:r>
              <a:rPr lang="en-GB" dirty="0" err="1" smtClean="0"/>
              <a:t>RiderName</a:t>
            </a:r>
            <a:r>
              <a:rPr lang="en-GB" dirty="0" smtClean="0"/>
              <a:t> and Password match the rider will redirect to the Welcome Page.</a:t>
            </a:r>
          </a:p>
          <a:p>
            <a:r>
              <a:rPr lang="en-GB" dirty="0" smtClean="0"/>
              <a:t>It consist lot of features , which will attract a rider.</a:t>
            </a:r>
          </a:p>
          <a:p>
            <a:endParaRPr lang="en-GB" dirty="0"/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split dir="in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Abstract: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/>
              <a:t>  This  Web-site  is  Specially  Designed  for  Bike  Riders.  Register  and  Ride  to  your   Dream  and  Passion.  First  Time  we  introduced  Female  Riders ,  they  can  Show  their  talent.  The  main reason  to  introduce  the  Web-site  is  many  rider's  crash  their  Monster  in  roads  because  of  doing  Stunt  and  Race  and  we  thought  to  reduce  it  by  registering  here  and  doing  in  a  separate  track  with  Safety  Precautions  it  won't  disturb  Public. Rider's entering first to our Web-site just Register in </a:t>
            </a:r>
            <a:r>
              <a:rPr lang="en-GB" sz="1600" dirty="0" err="1" smtClean="0"/>
              <a:t>Registeration</a:t>
            </a:r>
            <a:r>
              <a:rPr lang="en-GB" sz="1600" dirty="0" smtClean="0"/>
              <a:t> Form, After Registering your  profile just Log-In to See the features of our Web-site and races which are conducted. Start Your Journey Towards Dreams!!!</a:t>
            </a:r>
            <a:endParaRPr lang="en-GB" sz="1600" dirty="0"/>
          </a:p>
        </p:txBody>
      </p:sp>
    </p:spTree>
  </p:cSld>
  <p:clrMapOvr>
    <a:masterClrMapping/>
  </p:clrMapOvr>
  <p:transition spd="slow">
    <p:wipe dir="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87704"/>
            <a:ext cx="91327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Race</a:t>
            </a:r>
          </a:p>
          <a:p>
            <a:r>
              <a:rPr lang="en-GB" sz="2400" b="1" dirty="0" smtClean="0"/>
              <a:t>	</a:t>
            </a:r>
            <a:r>
              <a:rPr lang="en-GB" sz="2400" dirty="0" smtClean="0"/>
              <a:t>The Race option consist lot of races which is conducted</a:t>
            </a:r>
          </a:p>
          <a:p>
            <a:r>
              <a:rPr lang="en-GB" sz="2400" dirty="0"/>
              <a:t>a</a:t>
            </a:r>
            <a:r>
              <a:rPr lang="en-GB" sz="2400" dirty="0" smtClean="0"/>
              <a:t>nd all the race are provided with a video , so it is so much attractive</a:t>
            </a:r>
          </a:p>
          <a:p>
            <a:r>
              <a:rPr lang="en-GB" sz="2400" dirty="0"/>
              <a:t>t</a:t>
            </a:r>
            <a:r>
              <a:rPr lang="en-GB" sz="2400" dirty="0" smtClean="0"/>
              <a:t>o rider. </a:t>
            </a:r>
          </a:p>
          <a:p>
            <a:endParaRPr lang="en-GB" sz="2400" dirty="0"/>
          </a:p>
        </p:txBody>
      </p:sp>
      <p:pic>
        <p:nvPicPr>
          <p:cNvPr id="4" name="Picture 3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240"/>
            <a:ext cx="9144000" cy="4857760"/>
          </a:xfrm>
          <a:prstGeom prst="rect">
            <a:avLst/>
          </a:prstGeom>
        </p:spPr>
      </p:pic>
    </p:spTree>
  </p:cSld>
  <p:clrMapOvr>
    <a:masterClrMapping/>
  </p:clrMapOvr>
  <p:transition spd="slow">
    <p:split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175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Race Example:</a:t>
            </a:r>
            <a:endParaRPr lang="en-GB" b="1" dirty="0"/>
          </a:p>
        </p:txBody>
      </p:sp>
      <p:pic>
        <p:nvPicPr>
          <p:cNvPr id="3" name="Picture 2" descr="RaceEx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strips dir="l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714356"/>
            <a:ext cx="196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Tag Handler</a:t>
            </a:r>
            <a:endParaRPr lang="en-GB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00100" y="1285860"/>
            <a:ext cx="749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      By Using Tag Handler the rider name is implemented in all the Page of</a:t>
            </a:r>
          </a:p>
          <a:p>
            <a:r>
              <a:rPr lang="en-GB" dirty="0" smtClean="0"/>
              <a:t>right side.</a:t>
            </a:r>
            <a:endParaRPr lang="en-GB" dirty="0"/>
          </a:p>
        </p:txBody>
      </p:sp>
      <p:pic>
        <p:nvPicPr>
          <p:cNvPr id="4" name="Picture 3" descr="RaceExample.jpg"/>
          <p:cNvPicPr>
            <a:picLocks noChangeAspect="1"/>
          </p:cNvPicPr>
          <p:nvPr/>
        </p:nvPicPr>
        <p:blipFill>
          <a:blip r:embed="rId3"/>
          <a:srcRect l="78906" t="9635" b="70834"/>
          <a:stretch>
            <a:fillRect/>
          </a:stretch>
        </p:blipFill>
        <p:spPr>
          <a:xfrm>
            <a:off x="2285984" y="2428868"/>
            <a:ext cx="5143451" cy="285752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Stunt</a:t>
            </a:r>
            <a:endParaRPr lang="en-GB" sz="2400" b="1" dirty="0"/>
          </a:p>
        </p:txBody>
      </p:sp>
      <p:pic>
        <p:nvPicPr>
          <p:cNvPr id="5" name="Picture 4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strips dir="r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229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Stunt Example</a:t>
            </a:r>
            <a:endParaRPr lang="en-GB" sz="2400" b="1" dirty="0"/>
          </a:p>
        </p:txBody>
      </p:sp>
      <p:pic>
        <p:nvPicPr>
          <p:cNvPr id="3" name="Picture 2" descr="StuntEx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32"/>
            <a:ext cx="9144000" cy="5314968"/>
          </a:xfrm>
          <a:prstGeom prst="rect">
            <a:avLst/>
          </a:prstGeom>
        </p:spPr>
      </p:pic>
    </p:spTree>
  </p:cSld>
  <p:clrMapOvr>
    <a:masterClrMapping/>
  </p:clrMapOvr>
  <p:transition spd="slow">
    <p:strips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212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Coming Soon</a:t>
            </a:r>
            <a:endParaRPr lang="en-GB" sz="2400" b="1" dirty="0"/>
          </a:p>
        </p:txBody>
      </p:sp>
      <p:pic>
        <p:nvPicPr>
          <p:cNvPr id="4" name="Picture 3" descr="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ircle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8383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Coming Soon Example</a:t>
            </a:r>
          </a:p>
          <a:p>
            <a:r>
              <a:rPr lang="en-GB" dirty="0"/>
              <a:t>	</a:t>
            </a:r>
            <a:r>
              <a:rPr lang="en-GB" dirty="0" smtClean="0"/>
              <a:t>This Page is designed by HTML,CSS and JavaScript, </a:t>
            </a:r>
            <a:r>
              <a:rPr lang="en-GB" dirty="0" err="1" smtClean="0"/>
              <a:t>CountDown</a:t>
            </a:r>
            <a:r>
              <a:rPr lang="en-GB" dirty="0" smtClean="0"/>
              <a:t> Timer is </a:t>
            </a:r>
          </a:p>
          <a:p>
            <a:r>
              <a:rPr lang="en-GB" dirty="0"/>
              <a:t>a</a:t>
            </a:r>
            <a:r>
              <a:rPr lang="en-GB" dirty="0" smtClean="0"/>
              <a:t>dded additional  to convey that the race are coming in that time.</a:t>
            </a:r>
          </a:p>
          <a:p>
            <a:r>
              <a:rPr lang="en-GB" b="1" dirty="0"/>
              <a:t>	</a:t>
            </a:r>
          </a:p>
        </p:txBody>
      </p:sp>
      <p:pic>
        <p:nvPicPr>
          <p:cNvPr id="3" name="Picture 2" descr="Se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144000" cy="4986334"/>
          </a:xfrm>
          <a:prstGeom prst="rect">
            <a:avLst/>
          </a:prstGeom>
        </p:spPr>
      </p:pic>
    </p:spTree>
  </p:cSld>
  <p:clrMapOvr>
    <a:masterClrMapping/>
  </p:clrMapOvr>
  <p:transition spd="slow">
    <p:diamond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785794"/>
            <a:ext cx="1483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/>
              <a:t>Rate_Us</a:t>
            </a:r>
            <a:r>
              <a:rPr lang="en-GB" sz="2400" b="1" dirty="0" smtClean="0"/>
              <a:t>:</a:t>
            </a:r>
          </a:p>
          <a:p>
            <a:r>
              <a:rPr lang="en-GB" sz="2400" b="1" dirty="0" smtClean="0"/>
              <a:t>	</a:t>
            </a:r>
            <a:endParaRPr lang="en-GB" sz="2400" b="1" dirty="0"/>
          </a:p>
        </p:txBody>
      </p:sp>
      <p:pic>
        <p:nvPicPr>
          <p:cNvPr id="3" name="Picture 2" descr="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plus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00042"/>
            <a:ext cx="84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Rate</a:t>
            </a:r>
            <a:endParaRPr lang="en-GB" sz="2400" b="1" dirty="0"/>
          </a:p>
        </p:txBody>
      </p:sp>
      <p:pic>
        <p:nvPicPr>
          <p:cNvPr id="3" name="Picture 2" descr="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newsflash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85728"/>
            <a:ext cx="8313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Ride – Out</a:t>
            </a:r>
          </a:p>
          <a:p>
            <a:r>
              <a:rPr lang="en-GB" sz="2400" b="1" dirty="0"/>
              <a:t>	</a:t>
            </a:r>
            <a:r>
              <a:rPr lang="en-GB" dirty="0" smtClean="0"/>
              <a:t>This Link is used to ride-out(logout) from your profile to the Home Page </a:t>
            </a:r>
          </a:p>
          <a:p>
            <a:r>
              <a:rPr lang="en-GB" dirty="0" smtClean="0"/>
              <a:t>of the Web-Site.</a:t>
            </a:r>
            <a:endParaRPr lang="en-GB" dirty="0"/>
          </a:p>
        </p:txBody>
      </p:sp>
      <p:pic>
        <p:nvPicPr>
          <p:cNvPr id="4" name="Picture 3" descr="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push dir="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Technologies: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2400" dirty="0" smtClean="0"/>
              <a:t>Website is Designed by Using HTML,CSS and JavaScript.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Implemented Struts Framework based on MVC Pattern.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Storing and Manipulating of Data by Using JPA.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Implemented I18N based on </a:t>
            </a:r>
            <a:r>
              <a:rPr lang="en-GB" sz="2400" smtClean="0"/>
              <a:t>Struts Framework.</a:t>
            </a:r>
            <a:endParaRPr lang="en-GB" sz="2400" dirty="0"/>
          </a:p>
        </p:txBody>
      </p:sp>
    </p:spTree>
  </p:cSld>
  <p:clrMapOvr>
    <a:masterClrMapping/>
  </p:clrMapOvr>
  <p:transition spd="slow">
    <p:wipe/>
    <p:sndAc>
      <p:stSnd>
        <p:snd r:embed="rId2" name="bomb.wav" builtIn="1"/>
      </p:stSnd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642918"/>
            <a:ext cx="8407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Admin</a:t>
            </a:r>
          </a:p>
          <a:p>
            <a:r>
              <a:rPr lang="en-GB" sz="2400" b="1" dirty="0"/>
              <a:t>	</a:t>
            </a:r>
            <a:r>
              <a:rPr lang="en-GB" sz="2000" dirty="0" smtClean="0"/>
              <a:t>Admin has the authorization to delete , insert , view rider from the</a:t>
            </a:r>
          </a:p>
          <a:p>
            <a:r>
              <a:rPr lang="en-GB" sz="2000" b="1" dirty="0" smtClean="0"/>
              <a:t>Ride 2 Dreams </a:t>
            </a:r>
            <a:r>
              <a:rPr lang="en-GB" sz="2000" dirty="0" smtClean="0"/>
              <a:t>website, admin name and password are Hard-Coded</a:t>
            </a:r>
            <a:r>
              <a:rPr lang="en-GB" sz="2400" b="1" dirty="0" smtClean="0"/>
              <a:t>.</a:t>
            </a:r>
            <a:endParaRPr lang="en-GB" sz="2000" dirty="0" smtClean="0"/>
          </a:p>
        </p:txBody>
      </p:sp>
      <p:pic>
        <p:nvPicPr>
          <p:cNvPr id="3" name="Picture 2" descr="AdminEnt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1678"/>
            <a:ext cx="9144000" cy="4786322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71480"/>
            <a:ext cx="3321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Admin Entry:</a:t>
            </a:r>
          </a:p>
          <a:p>
            <a:r>
              <a:rPr lang="en-GB" sz="2000" b="1" dirty="0"/>
              <a:t>	</a:t>
            </a:r>
            <a:r>
              <a:rPr lang="en-GB" dirty="0" smtClean="0"/>
              <a:t>Login page for Admin.</a:t>
            </a:r>
            <a:endParaRPr lang="en-GB" dirty="0"/>
          </a:p>
        </p:txBody>
      </p:sp>
      <p:pic>
        <p:nvPicPr>
          <p:cNvPr id="3" name="Picture 2" descr="Adm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357166"/>
            <a:ext cx="7990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Invalid Admin:</a:t>
            </a:r>
          </a:p>
          <a:p>
            <a:r>
              <a:rPr lang="en-GB" sz="2000" b="1" dirty="0" smtClean="0"/>
              <a:t>	</a:t>
            </a:r>
            <a:r>
              <a:rPr lang="en-GB" dirty="0" smtClean="0"/>
              <a:t>If the admin name and password are mismatch its redirect to an Error</a:t>
            </a:r>
          </a:p>
          <a:p>
            <a:r>
              <a:rPr lang="en-GB" sz="2000" b="1" dirty="0" smtClean="0"/>
              <a:t>Page.</a:t>
            </a:r>
            <a:endParaRPr lang="en-GB" sz="2000" b="1" dirty="0"/>
          </a:p>
        </p:txBody>
      </p:sp>
      <p:pic>
        <p:nvPicPr>
          <p:cNvPr id="3" name="Picture 2" descr="InvalidAdm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050"/>
            <a:ext cx="9144000" cy="50577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00042"/>
            <a:ext cx="25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Welcome Admin</a:t>
            </a:r>
            <a:endParaRPr lang="en-GB" sz="2400" b="1" dirty="0"/>
          </a:p>
        </p:txBody>
      </p:sp>
      <p:pic>
        <p:nvPicPr>
          <p:cNvPr id="3" name="Picture 2" descr="WelcomeAdm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062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over dir="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5060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Remove Rider</a:t>
            </a:r>
          </a:p>
          <a:p>
            <a:r>
              <a:rPr lang="en-GB" sz="2400" b="1" dirty="0"/>
              <a:t> </a:t>
            </a:r>
            <a:r>
              <a:rPr lang="en-GB" sz="2400" b="1" dirty="0" smtClean="0"/>
              <a:t>     </a:t>
            </a:r>
            <a:r>
              <a:rPr lang="en-GB" dirty="0" smtClean="0"/>
              <a:t>Admin has the authority to remove the Rider.</a:t>
            </a:r>
            <a:endParaRPr lang="en-GB" sz="2400" b="1" dirty="0"/>
          </a:p>
        </p:txBody>
      </p:sp>
      <p:pic>
        <p:nvPicPr>
          <p:cNvPr id="3" name="Picture 2" descr="Remo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335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Removed Successfully</a:t>
            </a:r>
            <a:endParaRPr lang="en-GB" sz="2400" b="1" dirty="0"/>
          </a:p>
        </p:txBody>
      </p:sp>
      <p:pic>
        <p:nvPicPr>
          <p:cNvPr id="3" name="Picture 2" descr="SuccessRemo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over dir="l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2855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Rider Information</a:t>
            </a:r>
            <a:endParaRPr lang="en-GB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2976" y="857232"/>
            <a:ext cx="656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Page Provide Rider’s Information to admin from database.</a:t>
            </a:r>
            <a:endParaRPr lang="en-GB" dirty="0"/>
          </a:p>
        </p:txBody>
      </p:sp>
      <p:pic>
        <p:nvPicPr>
          <p:cNvPr id="4" name="Picture 3" descr="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 spd="slow">
    <p:cover dir="r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About</a:t>
            </a:r>
            <a:endParaRPr lang="en-GB" sz="2800" b="1" dirty="0"/>
          </a:p>
        </p:txBody>
      </p:sp>
      <p:pic>
        <p:nvPicPr>
          <p:cNvPr id="3" name="Picture 2" descr="Abou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2643182"/>
            <a:ext cx="8215370" cy="4214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4414" y="1285860"/>
            <a:ext cx="827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    The About Page Contains the information about  the </a:t>
            </a:r>
            <a:r>
              <a:rPr lang="en-GB" i="1" dirty="0"/>
              <a:t>W</a:t>
            </a:r>
            <a:r>
              <a:rPr lang="en-GB" i="1" dirty="0" smtClean="0"/>
              <a:t>ebsite. It also contains </a:t>
            </a:r>
          </a:p>
          <a:p>
            <a:r>
              <a:rPr lang="en-GB" i="1" dirty="0"/>
              <a:t>t</a:t>
            </a:r>
            <a:r>
              <a:rPr lang="en-GB" i="1" dirty="0" smtClean="0"/>
              <a:t>he background video , glowing text of  “Ride 2 Dreams”  , Marquee Text </a:t>
            </a:r>
          </a:p>
          <a:p>
            <a:r>
              <a:rPr lang="en-GB" i="1" dirty="0" smtClean="0"/>
              <a:t>which </a:t>
            </a:r>
            <a:r>
              <a:rPr lang="en-GB" i="1" dirty="0" err="1" smtClean="0"/>
              <a:t>which</a:t>
            </a:r>
            <a:r>
              <a:rPr lang="en-GB" i="1" dirty="0" smtClean="0"/>
              <a:t> scroll on the page and back button is placed to navigate previous </a:t>
            </a:r>
          </a:p>
          <a:p>
            <a:r>
              <a:rPr lang="en-GB" i="1" dirty="0" smtClean="0"/>
              <a:t>Page.</a:t>
            </a:r>
            <a:endParaRPr lang="en-GB" i="1" dirty="0"/>
          </a:p>
        </p:txBody>
      </p:sp>
    </p:spTree>
  </p:cSld>
  <p:clrMapOvr>
    <a:masterClrMapping/>
  </p:clrMapOvr>
  <p:transition spd="slow">
    <p:blinds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00042"/>
            <a:ext cx="1507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Contact</a:t>
            </a:r>
            <a:endParaRPr lang="en-GB" sz="2800" b="1" dirty="0"/>
          </a:p>
        </p:txBody>
      </p:sp>
      <p:pic>
        <p:nvPicPr>
          <p:cNvPr id="3" name="Picture 2" descr="Contac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2" y="2541808"/>
            <a:ext cx="7429552" cy="431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2976" y="1214422"/>
            <a:ext cx="7698902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      Contact Page Consist of information whom to contact for further details.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This Page is designed by using marquee text, background video and a back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Navigation button.</a:t>
            </a:r>
            <a:endParaRPr lang="en-GB" dirty="0"/>
          </a:p>
        </p:txBody>
      </p:sp>
    </p:spTree>
  </p:cSld>
  <p:clrMapOvr>
    <a:masterClrMapping/>
  </p:clrMapOvr>
  <p:transition spd="slow">
    <p:blinds dir="vert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1673" y="2967335"/>
            <a:ext cx="3819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Thank  You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randomBar dir="vert"/>
    <p:sndAc>
      <p:stSnd>
        <p:snd r:embed="rId2" name="drumroll.wav" builtIn="1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2643182"/>
            <a:ext cx="8786874" cy="4214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596" y="1142984"/>
            <a:ext cx="83457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       Index Page is designed by using HTML and </a:t>
            </a:r>
            <a:r>
              <a:rPr lang="en-GB" sz="2000" dirty="0" err="1" smtClean="0"/>
              <a:t>CSS.The</a:t>
            </a:r>
            <a:r>
              <a:rPr lang="en-GB" sz="2000" dirty="0" smtClean="0"/>
              <a:t> page Contains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 Navigation bar  Which contains Home, Let’s Ride , Gallery ,Fans , Contact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  and About.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14348" y="785794"/>
            <a:ext cx="156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INDEX PAGE</a:t>
            </a:r>
            <a:endParaRPr lang="en-GB" b="1" dirty="0"/>
          </a:p>
        </p:txBody>
      </p:sp>
    </p:spTree>
  </p:cSld>
  <p:clrMapOvr>
    <a:masterClrMapping/>
  </p:clrMapOvr>
  <p:transition spd="slow">
    <p:wipe dir="u"/>
    <p:sndAc>
      <p:stSnd>
        <p:snd r:embed="rId3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71480"/>
            <a:ext cx="1418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Gallery</a:t>
            </a:r>
            <a:endParaRPr lang="en-GB" sz="2800" b="1" dirty="0"/>
          </a:p>
        </p:txBody>
      </p:sp>
      <p:pic>
        <p:nvPicPr>
          <p:cNvPr id="3" name="Picture 2" descr="Mons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2" y="2314563"/>
            <a:ext cx="7572396" cy="4543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2976" y="1357298"/>
            <a:ext cx="7163051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     Monster Page is designed for having Collection of Bike Images with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Automatic Zoom-in feature.</a:t>
            </a:r>
            <a:endParaRPr lang="en-GB" dirty="0"/>
          </a:p>
        </p:txBody>
      </p:sp>
    </p:spTree>
  </p:cSld>
  <p:clrMapOvr>
    <a:masterClrMapping/>
  </p:clrMapOvr>
  <p:transition spd="slow">
    <p:wedge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71480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Videos</a:t>
            </a:r>
            <a:endParaRPr lang="en-GB" sz="2800" b="1" dirty="0"/>
          </a:p>
        </p:txBody>
      </p:sp>
      <p:pic>
        <p:nvPicPr>
          <p:cNvPr id="3" name="Picture 2" descr="Video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2714620"/>
            <a:ext cx="6500826" cy="3900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0166" y="1285860"/>
            <a:ext cx="7130157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     The Video Page consist of  Collection of video by opening each and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Can play in a big screen .</a:t>
            </a:r>
            <a:endParaRPr lang="en-GB" dirty="0"/>
          </a:p>
        </p:txBody>
      </p:sp>
    </p:spTree>
  </p:cSld>
  <p:clrMapOvr>
    <a:masterClrMapping/>
  </p:clrMapOvr>
  <p:transition spd="slow">
    <p:pull dir="ld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642918"/>
            <a:ext cx="956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Fans</a:t>
            </a:r>
            <a:endParaRPr lang="en-GB" sz="2800" b="1" dirty="0"/>
          </a:p>
        </p:txBody>
      </p:sp>
      <p:pic>
        <p:nvPicPr>
          <p:cNvPr id="3" name="Picture 2" descr="Fans.jpg"/>
          <p:cNvPicPr>
            <a:picLocks noChangeAspect="1"/>
          </p:cNvPicPr>
          <p:nvPr/>
        </p:nvPicPr>
        <p:blipFill>
          <a:blip r:embed="rId3"/>
          <a:srcRect l="918" t="25077"/>
          <a:stretch>
            <a:fillRect/>
          </a:stretch>
        </p:blipFill>
        <p:spPr>
          <a:xfrm>
            <a:off x="785786" y="2500306"/>
            <a:ext cx="7715272" cy="40719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4414" y="1357298"/>
            <a:ext cx="7171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     Fans Page consist of </a:t>
            </a:r>
            <a:r>
              <a:rPr lang="en-GB" i="1" dirty="0" err="1" smtClean="0"/>
              <a:t>Youtube</a:t>
            </a:r>
            <a:r>
              <a:rPr lang="en-GB" i="1" dirty="0" smtClean="0"/>
              <a:t>, </a:t>
            </a:r>
            <a:r>
              <a:rPr lang="en-GB" i="1" dirty="0" err="1" smtClean="0"/>
              <a:t>Facebook</a:t>
            </a:r>
            <a:r>
              <a:rPr lang="en-GB" i="1" dirty="0" smtClean="0"/>
              <a:t> and Twitter , it will navigate </a:t>
            </a:r>
          </a:p>
          <a:p>
            <a:r>
              <a:rPr lang="en-GB" i="1" dirty="0" smtClean="0"/>
              <a:t>Directly to the respective page.</a:t>
            </a:r>
            <a:endParaRPr lang="en-GB" i="1" dirty="0"/>
          </a:p>
        </p:txBody>
      </p:sp>
    </p:spTree>
  </p:cSld>
  <p:clrMapOvr>
    <a:masterClrMapping/>
  </p:clrMapOvr>
  <p:transition spd="slow">
    <p:pull dir="l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Let’s  Ride</a:t>
            </a:r>
            <a:endParaRPr lang="en-GB" sz="2400" b="1" dirty="0"/>
          </a:p>
        </p:txBody>
      </p:sp>
      <p:pic>
        <p:nvPicPr>
          <p:cNvPr id="3" name="Picture 2" descr="L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071678"/>
            <a:ext cx="7500952" cy="4500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4414" y="1071546"/>
            <a:ext cx="716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Let’s Ride In consist of Ride-In (Login) ,  Ride- Up(</a:t>
            </a:r>
            <a:r>
              <a:rPr lang="en-GB" dirty="0" err="1" smtClean="0"/>
              <a:t>Registeration</a:t>
            </a:r>
            <a:r>
              <a:rPr lang="en-GB" dirty="0" smtClean="0"/>
              <a:t>)  and </a:t>
            </a:r>
          </a:p>
          <a:p>
            <a:r>
              <a:rPr lang="en-GB" dirty="0" smtClean="0"/>
              <a:t>Admin-Entry(Admin).</a:t>
            </a:r>
            <a:endParaRPr lang="en-GB" dirty="0"/>
          </a:p>
        </p:txBody>
      </p:sp>
    </p:spTree>
  </p:cSld>
  <p:clrMapOvr>
    <a:masterClrMapping/>
  </p:clrMapOvr>
  <p:transition spd="slow">
    <p:pull dir="ru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428604"/>
            <a:ext cx="147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Ride-Up:</a:t>
            </a:r>
            <a:endParaRPr lang="en-GB" sz="2400" b="1" dirty="0"/>
          </a:p>
        </p:txBody>
      </p:sp>
      <p:pic>
        <p:nvPicPr>
          <p:cNvPr id="3" name="Picture 2" descr="Regis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1785927"/>
            <a:ext cx="8453455" cy="50720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24" y="1071546"/>
            <a:ext cx="803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      Ride-Up Page Consist of </a:t>
            </a:r>
            <a:r>
              <a:rPr lang="en-GB" i="1" dirty="0" err="1" smtClean="0"/>
              <a:t>Registeration</a:t>
            </a:r>
            <a:r>
              <a:rPr lang="en-GB" i="1" dirty="0" smtClean="0"/>
              <a:t> Form , rider can register by using</a:t>
            </a:r>
          </a:p>
          <a:p>
            <a:r>
              <a:rPr lang="en-GB" i="1" dirty="0" smtClean="0"/>
              <a:t>Ride-Up.</a:t>
            </a:r>
            <a:endParaRPr lang="en-GB" i="1" dirty="0"/>
          </a:p>
        </p:txBody>
      </p:sp>
    </p:spTree>
  </p:cSld>
  <p:clrMapOvr>
    <a:masterClrMapping/>
  </p:clrMapOvr>
  <p:transition spd="slow">
    <p:zoom dir="in"/>
    <p:sndAc>
      <p:stSnd>
        <p:snd r:embed="rId2" name="breeze.wav" builtIn="1"/>
      </p:stSnd>
    </p:sndAc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500</TotalTime>
  <Words>530</Words>
  <Application>Microsoft Office PowerPoint</Application>
  <PresentationFormat>On-screen Show (4:3)</PresentationFormat>
  <Paragraphs>108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Flow</vt:lpstr>
      <vt:lpstr>WebDesign for Ride 2 Dreams Private Limited.</vt:lpstr>
      <vt:lpstr>Abstract:</vt:lpstr>
      <vt:lpstr>Technologies: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WebDesign for Ride 2 Dreams Private Limited.</dc:title>
  <dc:creator>Veera Chillu</dc:creator>
  <cp:lastModifiedBy>Veera Chillu</cp:lastModifiedBy>
  <cp:revision>54</cp:revision>
  <dcterms:created xsi:type="dcterms:W3CDTF">2017-07-23T07:10:27Z</dcterms:created>
  <dcterms:modified xsi:type="dcterms:W3CDTF">2017-07-29T04:33:22Z</dcterms:modified>
</cp:coreProperties>
</file>